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9" r:id="rId3"/>
    <p:sldId id="259" r:id="rId4"/>
    <p:sldId id="260" r:id="rId5"/>
    <p:sldId id="263" r:id="rId6"/>
    <p:sldId id="264" r:id="rId7"/>
    <p:sldId id="270" r:id="rId8"/>
    <p:sldId id="265" r:id="rId9"/>
    <p:sldId id="266" r:id="rId10"/>
    <p:sldId id="267" r:id="rId11"/>
    <p:sldId id="268" r:id="rId12"/>
    <p:sldId id="271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FD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B9A-4041-4DE1-B771-ED15CE04E84C}" type="datetimeFigureOut">
              <a:rPr lang="en-IE" smtClean="0"/>
              <a:t>27/05/2015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88C1-DD7B-44F9-B146-6E4FF7515B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804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B9A-4041-4DE1-B771-ED15CE04E84C}" type="datetimeFigureOut">
              <a:rPr lang="en-IE" smtClean="0"/>
              <a:t>27/05/2015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88C1-DD7B-44F9-B146-6E4FF7515B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966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B9A-4041-4DE1-B771-ED15CE04E84C}" type="datetimeFigureOut">
              <a:rPr lang="en-IE" smtClean="0"/>
              <a:t>27/05/2015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88C1-DD7B-44F9-B146-6E4FF7515B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774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B9A-4041-4DE1-B771-ED15CE04E84C}" type="datetimeFigureOut">
              <a:rPr lang="en-IE" smtClean="0"/>
              <a:t>27/05/2015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88C1-DD7B-44F9-B146-6E4FF7515B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404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B9A-4041-4DE1-B771-ED15CE04E84C}" type="datetimeFigureOut">
              <a:rPr lang="en-IE" smtClean="0"/>
              <a:t>27/05/2015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88C1-DD7B-44F9-B146-6E4FF7515B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547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B9A-4041-4DE1-B771-ED15CE04E84C}" type="datetimeFigureOut">
              <a:rPr lang="en-IE" smtClean="0"/>
              <a:t>27/05/2015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88C1-DD7B-44F9-B146-6E4FF7515B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613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B9A-4041-4DE1-B771-ED15CE04E84C}" type="datetimeFigureOut">
              <a:rPr lang="en-IE" smtClean="0"/>
              <a:t>27/05/2015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88C1-DD7B-44F9-B146-6E4FF7515B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151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B9A-4041-4DE1-B771-ED15CE04E84C}" type="datetimeFigureOut">
              <a:rPr lang="en-IE" smtClean="0"/>
              <a:t>27/05/2015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88C1-DD7B-44F9-B146-6E4FF7515B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971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B9A-4041-4DE1-B771-ED15CE04E84C}" type="datetimeFigureOut">
              <a:rPr lang="en-IE" smtClean="0"/>
              <a:t>27/05/2015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88C1-DD7B-44F9-B146-6E4FF7515B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121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B9A-4041-4DE1-B771-ED15CE04E84C}" type="datetimeFigureOut">
              <a:rPr lang="en-IE" smtClean="0"/>
              <a:t>27/05/2015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88C1-DD7B-44F9-B146-6E4FF7515B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52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EB9A-4041-4DE1-B771-ED15CE04E84C}" type="datetimeFigureOut">
              <a:rPr lang="en-IE" smtClean="0"/>
              <a:t>27/05/2015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88C1-DD7B-44F9-B146-6E4FF7515B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130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CEB9A-4041-4DE1-B771-ED15CE04E84C}" type="datetimeFigureOut">
              <a:rPr lang="en-IE" smtClean="0"/>
              <a:t>27/05/2015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E88C1-DD7B-44F9-B146-6E4FF7515B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465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8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6" y="1821782"/>
            <a:ext cx="3607311" cy="3607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02853" y="2563609"/>
            <a:ext cx="6934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>Rendez-vous sur le site Educate Magis et enregistrez-le dans vos favoris. </a:t>
            </a:r>
            <a:endParaRPr lang="en-IE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771" y="576497"/>
            <a:ext cx="1223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Toutes ces informations sont disponibles sur les appareils </a:t>
            </a:r>
            <a:r>
              <a:rPr lang="fr-FR" sz="3200" dirty="0" smtClean="0">
                <a:solidFill>
                  <a:schemeClr val="bg1"/>
                </a:solidFill>
              </a:rPr>
              <a:t>mobiles!</a:t>
            </a:r>
            <a:endParaRPr lang="en-IE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6" y="1821782"/>
            <a:ext cx="3607311" cy="3607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28711" y="1549933"/>
            <a:ext cx="73081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>Nous pouvons discuter avec vous via Skype ou par téléphone en anglais, en français, en espagnol, en allemand, en italien ou en hongrois de la façon dont nous pourrions collaborer. </a:t>
            </a:r>
            <a:endParaRPr lang="en-IE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771" y="576497"/>
            <a:ext cx="1223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err="1" smtClean="0">
                <a:solidFill>
                  <a:schemeClr val="bg1"/>
                </a:solidFill>
              </a:rPr>
              <a:t>Connectez-vous</a:t>
            </a:r>
            <a:r>
              <a:rPr lang="en-IE" sz="3200" dirty="0" smtClean="0">
                <a:solidFill>
                  <a:schemeClr val="bg1"/>
                </a:solidFill>
              </a:rPr>
              <a:t> avec </a:t>
            </a:r>
            <a:r>
              <a:rPr lang="en-IE" sz="3200" i="1" dirty="0" smtClean="0">
                <a:solidFill>
                  <a:schemeClr val="bg1"/>
                </a:solidFill>
              </a:rPr>
              <a:t>Educate Magis</a:t>
            </a:r>
            <a:endParaRPr lang="en-IE" sz="3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9" y="724930"/>
            <a:ext cx="100831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endParaRPr lang="en-GB" sz="3600" i="1" dirty="0">
              <a:solidFill>
                <a:schemeClr val="bg1"/>
              </a:solidFill>
            </a:endParaRPr>
          </a:p>
          <a:p>
            <a:r>
              <a:rPr lang="en-GB" sz="3600" b="1" i="1" dirty="0" smtClean="0">
                <a:solidFill>
                  <a:schemeClr val="bg1"/>
                </a:solidFill>
              </a:rPr>
              <a:t>Ciara Beuster </a:t>
            </a:r>
            <a:r>
              <a:rPr lang="en-GB" sz="3600" i="1" dirty="0" smtClean="0">
                <a:solidFill>
                  <a:schemeClr val="bg1"/>
                </a:solidFill>
              </a:rPr>
              <a:t>– </a:t>
            </a:r>
            <a:r>
              <a:rPr lang="en-GB" sz="3600" i="1" dirty="0" err="1">
                <a:solidFill>
                  <a:schemeClr val="bg1"/>
                </a:solidFill>
              </a:rPr>
              <a:t>Animatrice</a:t>
            </a:r>
            <a:r>
              <a:rPr lang="en-GB" sz="3600" i="1" dirty="0">
                <a:solidFill>
                  <a:schemeClr val="bg1"/>
                </a:solidFill>
              </a:rPr>
              <a:t> </a:t>
            </a:r>
            <a:r>
              <a:rPr lang="en-GB" sz="3600" i="1" dirty="0" err="1">
                <a:solidFill>
                  <a:schemeClr val="bg1"/>
                </a:solidFill>
              </a:rPr>
              <a:t>communautaire</a:t>
            </a:r>
            <a:endParaRPr lang="en-GB" sz="3600" i="1" dirty="0" smtClean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cbeuster@educatemagis.org</a:t>
            </a:r>
          </a:p>
          <a:p>
            <a:endParaRPr lang="en-GB" sz="3600" dirty="0" smtClean="0">
              <a:solidFill>
                <a:schemeClr val="bg1"/>
              </a:solidFill>
            </a:endParaRPr>
          </a:p>
          <a:p>
            <a:r>
              <a:rPr lang="en-GB" sz="3600" b="1" i="1" dirty="0" smtClean="0">
                <a:solidFill>
                  <a:schemeClr val="bg1"/>
                </a:solidFill>
              </a:rPr>
              <a:t>Gellért Merza </a:t>
            </a:r>
            <a:r>
              <a:rPr lang="en-GB" sz="3600" i="1" dirty="0" smtClean="0">
                <a:solidFill>
                  <a:schemeClr val="bg1"/>
                </a:solidFill>
              </a:rPr>
              <a:t>– </a:t>
            </a:r>
            <a:r>
              <a:rPr lang="en-GB" sz="3600" i="1" dirty="0" err="1">
                <a:solidFill>
                  <a:schemeClr val="bg1"/>
                </a:solidFill>
              </a:rPr>
              <a:t>Spécialiste</a:t>
            </a:r>
            <a:r>
              <a:rPr lang="en-GB" sz="3600" i="1" dirty="0">
                <a:solidFill>
                  <a:schemeClr val="bg1"/>
                </a:solidFill>
              </a:rPr>
              <a:t> de </a:t>
            </a:r>
            <a:r>
              <a:rPr lang="en-GB" sz="3600" i="1" dirty="0" err="1">
                <a:solidFill>
                  <a:schemeClr val="bg1"/>
                </a:solidFill>
              </a:rPr>
              <a:t>contenu</a:t>
            </a:r>
            <a:r>
              <a:rPr lang="en-GB" sz="3600" i="1" dirty="0">
                <a:solidFill>
                  <a:schemeClr val="bg1"/>
                </a:solidFill>
              </a:rPr>
              <a:t> </a:t>
            </a:r>
            <a:r>
              <a:rPr lang="en-GB" sz="3600" i="1" dirty="0" smtClean="0">
                <a:solidFill>
                  <a:schemeClr val="bg1"/>
                </a:solidFill>
              </a:rPr>
              <a:t>web </a:t>
            </a:r>
            <a:r>
              <a:rPr lang="en-GB" sz="3600" dirty="0" smtClean="0">
                <a:solidFill>
                  <a:schemeClr val="bg1"/>
                </a:solidFill>
              </a:rPr>
              <a:t>gmerza@educatemagis.org 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1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0" y="2780803"/>
            <a:ext cx="3113015" cy="111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24" y="2780803"/>
            <a:ext cx="2770996" cy="111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74" y="2780803"/>
            <a:ext cx="2770996" cy="111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367" y="2780804"/>
            <a:ext cx="3669897" cy="110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16417" y="3114974"/>
            <a:ext cx="21062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 smtClean="0">
                <a:solidFill>
                  <a:schemeClr val="bg1"/>
                </a:solidFill>
              </a:rPr>
              <a:t>67 </a:t>
            </a:r>
            <a:r>
              <a:rPr lang="en-GB" sz="2300" b="1" dirty="0">
                <a:solidFill>
                  <a:schemeClr val="bg1"/>
                </a:solidFill>
              </a:rPr>
              <a:t>Pays</a:t>
            </a:r>
            <a:endParaRPr lang="en-IE" sz="23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4352" y="3114974"/>
            <a:ext cx="21062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 smtClean="0">
                <a:solidFill>
                  <a:schemeClr val="bg1"/>
                </a:solidFill>
              </a:rPr>
              <a:t>6 </a:t>
            </a:r>
            <a:r>
              <a:rPr lang="en-GB" sz="2300" b="1" dirty="0" err="1">
                <a:solidFill>
                  <a:schemeClr val="bg1"/>
                </a:solidFill>
              </a:rPr>
              <a:t>Régions</a:t>
            </a:r>
            <a:endParaRPr lang="en-IE" sz="23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64483" y="2938002"/>
            <a:ext cx="28899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 smtClean="0">
                <a:solidFill>
                  <a:srgbClr val="127FDD"/>
                </a:solidFill>
              </a:rPr>
              <a:t>1 </a:t>
            </a:r>
            <a:r>
              <a:rPr lang="en-GB" sz="2300" b="1" dirty="0" err="1">
                <a:solidFill>
                  <a:srgbClr val="127FDD"/>
                </a:solidFill>
              </a:rPr>
              <a:t>Communauté</a:t>
            </a:r>
            <a:r>
              <a:rPr lang="en-GB" sz="2300" b="1" dirty="0">
                <a:solidFill>
                  <a:srgbClr val="127FDD"/>
                </a:solidFill>
              </a:rPr>
              <a:t> </a:t>
            </a:r>
            <a:r>
              <a:rPr lang="en-GB" sz="2300" b="1" dirty="0" err="1">
                <a:solidFill>
                  <a:srgbClr val="127FDD"/>
                </a:solidFill>
              </a:rPr>
              <a:t>internationale</a:t>
            </a:r>
            <a:endParaRPr lang="en-IE" sz="2300" b="1" dirty="0">
              <a:solidFill>
                <a:srgbClr val="127FD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7897" y="3114974"/>
            <a:ext cx="21062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 smtClean="0">
                <a:solidFill>
                  <a:schemeClr val="bg1"/>
                </a:solidFill>
              </a:rPr>
              <a:t>802 </a:t>
            </a:r>
            <a:r>
              <a:rPr lang="en-GB" sz="2300" b="1" dirty="0" err="1">
                <a:solidFill>
                  <a:schemeClr val="bg1"/>
                </a:solidFill>
              </a:rPr>
              <a:t>Écoles</a:t>
            </a:r>
            <a:endParaRPr lang="en-IE" sz="2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1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7" y="332053"/>
            <a:ext cx="11632650" cy="5816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6" y="1712491"/>
            <a:ext cx="2933787" cy="1071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53" y="1456685"/>
            <a:ext cx="2546608" cy="106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2" y="3782882"/>
            <a:ext cx="2984176" cy="1078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69" y="3426332"/>
            <a:ext cx="2402369" cy="110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551" y="4023923"/>
            <a:ext cx="2685859" cy="1067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74" y="2098938"/>
            <a:ext cx="2787119" cy="108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630733" y="1605740"/>
            <a:ext cx="59087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err="1">
                <a:solidFill>
                  <a:schemeClr val="bg1"/>
                </a:solidFill>
              </a:rPr>
              <a:t>Amérique</a:t>
            </a:r>
            <a:r>
              <a:rPr lang="en-GB" sz="1500" b="1" dirty="0">
                <a:solidFill>
                  <a:schemeClr val="bg1"/>
                </a:solidFill>
              </a:rPr>
              <a:t> du </a:t>
            </a:r>
            <a:r>
              <a:rPr lang="en-GB" sz="1500" b="1" dirty="0" err="1">
                <a:solidFill>
                  <a:schemeClr val="bg1"/>
                </a:solidFill>
              </a:rPr>
              <a:t>nord</a:t>
            </a:r>
            <a:r>
              <a:rPr lang="en-GB" sz="1500" b="1" dirty="0">
                <a:solidFill>
                  <a:schemeClr val="bg1"/>
                </a:solidFill>
              </a:rPr>
              <a:t>: </a:t>
            </a:r>
            <a:r>
              <a:rPr lang="en-GB" sz="1500" b="1" dirty="0" smtClean="0">
                <a:solidFill>
                  <a:schemeClr val="bg1"/>
                </a:solidFill>
              </a:rPr>
              <a:t>2 pays, 84 </a:t>
            </a:r>
            <a:r>
              <a:rPr lang="en-GB" sz="1500" b="1" dirty="0" err="1" smtClean="0">
                <a:solidFill>
                  <a:schemeClr val="bg1"/>
                </a:solidFill>
              </a:rPr>
              <a:t>écoles</a:t>
            </a:r>
            <a:endParaRPr lang="en-IE" sz="15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9095" y="1364744"/>
            <a:ext cx="59087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solidFill>
                  <a:schemeClr val="bg1"/>
                </a:solidFill>
              </a:rPr>
              <a:t>Europe: 21 </a:t>
            </a:r>
            <a:r>
              <a:rPr lang="en-GB" sz="1500" b="1" dirty="0">
                <a:solidFill>
                  <a:schemeClr val="bg1"/>
                </a:solidFill>
              </a:rPr>
              <a:t>pays, </a:t>
            </a:r>
            <a:r>
              <a:rPr lang="en-GB" sz="1500" b="1" dirty="0" smtClean="0">
                <a:solidFill>
                  <a:schemeClr val="bg1"/>
                </a:solidFill>
              </a:rPr>
              <a:t>171 </a:t>
            </a:r>
            <a:r>
              <a:rPr lang="en-GB" sz="1500" b="1" dirty="0" err="1">
                <a:solidFill>
                  <a:schemeClr val="bg1"/>
                </a:solidFill>
              </a:rPr>
              <a:t>écoles</a:t>
            </a:r>
            <a:endParaRPr lang="en-IE" sz="15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8418" y="3681112"/>
            <a:ext cx="59087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err="1">
                <a:solidFill>
                  <a:schemeClr val="bg1"/>
                </a:solidFill>
              </a:rPr>
              <a:t>Amérique</a:t>
            </a:r>
            <a:r>
              <a:rPr lang="en-GB" sz="1500" b="1" dirty="0">
                <a:solidFill>
                  <a:schemeClr val="bg1"/>
                </a:solidFill>
              </a:rPr>
              <a:t> </a:t>
            </a:r>
            <a:r>
              <a:rPr lang="en-GB" sz="1500" b="1" dirty="0" err="1">
                <a:solidFill>
                  <a:schemeClr val="bg1"/>
                </a:solidFill>
              </a:rPr>
              <a:t>latine</a:t>
            </a:r>
            <a:r>
              <a:rPr lang="en-GB" sz="1500" b="1" dirty="0">
                <a:solidFill>
                  <a:schemeClr val="bg1"/>
                </a:solidFill>
              </a:rPr>
              <a:t>: </a:t>
            </a:r>
            <a:r>
              <a:rPr lang="en-GB" sz="1500" b="1" dirty="0" smtClean="0">
                <a:solidFill>
                  <a:schemeClr val="bg1"/>
                </a:solidFill>
              </a:rPr>
              <a:t>20 </a:t>
            </a:r>
            <a:r>
              <a:rPr lang="en-GB" sz="1500" b="1" dirty="0">
                <a:solidFill>
                  <a:schemeClr val="bg1"/>
                </a:solidFill>
              </a:rPr>
              <a:t>pays, </a:t>
            </a:r>
            <a:r>
              <a:rPr lang="en-GB" sz="1500" b="1" dirty="0" smtClean="0">
                <a:solidFill>
                  <a:schemeClr val="bg1"/>
                </a:solidFill>
              </a:rPr>
              <a:t>89 </a:t>
            </a:r>
            <a:r>
              <a:rPr lang="en-GB" sz="1500" b="1" dirty="0" err="1">
                <a:solidFill>
                  <a:schemeClr val="bg1"/>
                </a:solidFill>
              </a:rPr>
              <a:t>écoles</a:t>
            </a:r>
            <a:endParaRPr lang="en-IE" sz="15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1691" y="3339766"/>
            <a:ext cx="59087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err="1">
                <a:solidFill>
                  <a:schemeClr val="bg1"/>
                </a:solidFill>
              </a:rPr>
              <a:t>Afrique</a:t>
            </a:r>
            <a:r>
              <a:rPr lang="en-GB" sz="1500" b="1" dirty="0">
                <a:solidFill>
                  <a:schemeClr val="bg1"/>
                </a:solidFill>
              </a:rPr>
              <a:t>: </a:t>
            </a:r>
            <a:r>
              <a:rPr lang="en-GB" sz="1500" b="1" dirty="0" smtClean="0">
                <a:solidFill>
                  <a:schemeClr val="bg1"/>
                </a:solidFill>
              </a:rPr>
              <a:t>14 </a:t>
            </a:r>
            <a:r>
              <a:rPr lang="en-GB" sz="1500" b="1" dirty="0">
                <a:solidFill>
                  <a:schemeClr val="bg1"/>
                </a:solidFill>
              </a:rPr>
              <a:t>pays, </a:t>
            </a:r>
            <a:r>
              <a:rPr lang="en-GB" sz="1500" b="1" dirty="0" smtClean="0">
                <a:solidFill>
                  <a:schemeClr val="bg1"/>
                </a:solidFill>
              </a:rPr>
              <a:t>49 </a:t>
            </a:r>
            <a:r>
              <a:rPr lang="en-GB" sz="1500" b="1" dirty="0" err="1">
                <a:solidFill>
                  <a:schemeClr val="bg1"/>
                </a:solidFill>
              </a:rPr>
              <a:t>écoles</a:t>
            </a:r>
            <a:endParaRPr lang="en-IE" sz="15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0886" y="1999308"/>
            <a:ext cx="33606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err="1">
                <a:solidFill>
                  <a:schemeClr val="bg1"/>
                </a:solidFill>
              </a:rPr>
              <a:t>Asie</a:t>
            </a:r>
            <a:r>
              <a:rPr lang="en-GB" sz="1500" b="1" dirty="0">
                <a:solidFill>
                  <a:schemeClr val="bg1"/>
                </a:solidFill>
              </a:rPr>
              <a:t> du </a:t>
            </a:r>
            <a:r>
              <a:rPr lang="en-GB" sz="1500" b="1" dirty="0" err="1">
                <a:solidFill>
                  <a:schemeClr val="bg1"/>
                </a:solidFill>
              </a:rPr>
              <a:t>sud</a:t>
            </a:r>
            <a:r>
              <a:rPr lang="en-GB" sz="1500" b="1" dirty="0">
                <a:solidFill>
                  <a:schemeClr val="bg1"/>
                </a:solidFill>
              </a:rPr>
              <a:t>: </a:t>
            </a:r>
            <a:r>
              <a:rPr lang="en-GB" sz="1500" b="1" dirty="0" smtClean="0">
                <a:solidFill>
                  <a:schemeClr val="bg1"/>
                </a:solidFill>
              </a:rPr>
              <a:t>2 </a:t>
            </a:r>
            <a:r>
              <a:rPr lang="en-GB" sz="1500" b="1" dirty="0">
                <a:solidFill>
                  <a:schemeClr val="bg1"/>
                </a:solidFill>
              </a:rPr>
              <a:t>pays, </a:t>
            </a:r>
            <a:r>
              <a:rPr lang="en-GB" sz="1500" b="1" dirty="0" smtClean="0">
                <a:solidFill>
                  <a:schemeClr val="bg1"/>
                </a:solidFill>
              </a:rPr>
              <a:t>375 </a:t>
            </a:r>
            <a:r>
              <a:rPr lang="en-GB" sz="1500" b="1" dirty="0" err="1">
                <a:solidFill>
                  <a:schemeClr val="bg1"/>
                </a:solidFill>
              </a:rPr>
              <a:t>écoles</a:t>
            </a:r>
            <a:endParaRPr lang="en-IE" sz="15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0171" y="3913135"/>
            <a:ext cx="33606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err="1">
                <a:solidFill>
                  <a:schemeClr val="bg1"/>
                </a:solidFill>
              </a:rPr>
              <a:t>Asie-Pacifique</a:t>
            </a:r>
            <a:r>
              <a:rPr lang="en-GB" sz="1500" b="1" dirty="0">
                <a:solidFill>
                  <a:schemeClr val="bg1"/>
                </a:solidFill>
              </a:rPr>
              <a:t>: </a:t>
            </a:r>
            <a:r>
              <a:rPr lang="en-GB" sz="1500" b="1" dirty="0" smtClean="0">
                <a:solidFill>
                  <a:schemeClr val="bg1"/>
                </a:solidFill>
              </a:rPr>
              <a:t>8 </a:t>
            </a:r>
            <a:r>
              <a:rPr lang="en-GB" sz="1500" b="1" dirty="0">
                <a:solidFill>
                  <a:schemeClr val="bg1"/>
                </a:solidFill>
              </a:rPr>
              <a:t>pays, </a:t>
            </a:r>
            <a:r>
              <a:rPr lang="en-GB" sz="1500" b="1" dirty="0" smtClean="0">
                <a:solidFill>
                  <a:schemeClr val="bg1"/>
                </a:solidFill>
              </a:rPr>
              <a:t>34 </a:t>
            </a:r>
            <a:r>
              <a:rPr lang="en-GB" sz="1500" b="1" dirty="0" err="1">
                <a:solidFill>
                  <a:schemeClr val="bg1"/>
                </a:solidFill>
              </a:rPr>
              <a:t>écoles</a:t>
            </a:r>
            <a:endParaRPr lang="en-IE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0" y="1818736"/>
            <a:ext cx="3613404" cy="361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4172" y="576497"/>
            <a:ext cx="11843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</a:rPr>
              <a:t>Carte du monde interactive indiquant l'emplacement des écoles jésuites et </a:t>
            </a:r>
            <a:r>
              <a:rPr lang="fr-FR" sz="3000" dirty="0" err="1">
                <a:solidFill>
                  <a:schemeClr val="bg1"/>
                </a:solidFill>
              </a:rPr>
              <a:t>ignatiennes</a:t>
            </a:r>
            <a:r>
              <a:rPr lang="fr-FR" sz="3000" dirty="0">
                <a:solidFill>
                  <a:schemeClr val="bg1"/>
                </a:solidFill>
              </a:rPr>
              <a:t>.</a:t>
            </a:r>
            <a:endParaRPr lang="en-IE" sz="3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2853" y="2844104"/>
            <a:ext cx="6934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bg1"/>
                </a:solidFill>
              </a:rPr>
              <a:t>Trouvez votre </a:t>
            </a:r>
            <a:r>
              <a:rPr lang="fr-FR" sz="4400" dirty="0">
                <a:solidFill>
                  <a:schemeClr val="bg1"/>
                </a:solidFill>
              </a:rPr>
              <a:t>école, recherchez d'autre écoles, connectez-vous.</a:t>
            </a:r>
            <a:endParaRPr lang="en-IE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0" y="1818736"/>
            <a:ext cx="3613404" cy="361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02853" y="2844104"/>
            <a:ext cx="6934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>Veillez à ce que le profil de votre école soit à jour.</a:t>
            </a:r>
            <a:endParaRPr lang="en-IE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771" y="576497"/>
            <a:ext cx="12235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</a:rPr>
              <a:t>Profil des écoles - profil de chaque école et informations spécifiques la concernant.</a:t>
            </a:r>
            <a:endParaRPr lang="en-IE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0" y="1818736"/>
            <a:ext cx="3613404" cy="361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02853" y="2563609"/>
            <a:ext cx="69344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400" dirty="0">
                <a:solidFill>
                  <a:schemeClr val="bg1"/>
                </a:solidFill>
              </a:rPr>
              <a:t>Disposez-vous de ressources que vous aimeriez partager, ou souhaitez-vous que nous en recherchions pour vous ?</a:t>
            </a:r>
            <a:endParaRPr lang="en-IE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771" y="576497"/>
            <a:ext cx="12235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</a:rPr>
              <a:t>Ressources - documents, vidéos et sujets principaux concernant l'enseignement jésuite. </a:t>
            </a:r>
            <a:endParaRPr lang="en-IE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0" y="1818736"/>
            <a:ext cx="3613404" cy="361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02853" y="2563609"/>
            <a:ext cx="69344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>Envoyez-nous des informations relatives à votre région que vous aimeriez partager. </a:t>
            </a:r>
            <a:endParaRPr lang="en-IE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771" y="576497"/>
            <a:ext cx="12235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</a:rPr>
              <a:t>Souscription au bulletin d'informations concernant </a:t>
            </a:r>
            <a:endParaRPr lang="fr-FR" sz="3000" dirty="0" smtClean="0">
              <a:solidFill>
                <a:schemeClr val="bg1"/>
              </a:solidFill>
            </a:endParaRPr>
          </a:p>
          <a:p>
            <a:pPr algn="ctr"/>
            <a:r>
              <a:rPr lang="fr-FR" sz="3000" dirty="0" smtClean="0">
                <a:solidFill>
                  <a:schemeClr val="bg1"/>
                </a:solidFill>
              </a:rPr>
              <a:t>les </a:t>
            </a:r>
            <a:r>
              <a:rPr lang="fr-FR" sz="3000" dirty="0">
                <a:solidFill>
                  <a:schemeClr val="bg1"/>
                </a:solidFill>
              </a:rPr>
              <a:t>actualités de notre communauté.</a:t>
            </a:r>
            <a:endParaRPr lang="en-IE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0" y="1818736"/>
            <a:ext cx="3613404" cy="361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02853" y="2563609"/>
            <a:ext cx="69344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>Apprenez à connaître et à travailler avec des enseignants de différentes régions du monde.</a:t>
            </a:r>
            <a:endParaRPr lang="en-IE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771" y="576497"/>
            <a:ext cx="12235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</a:rPr>
              <a:t>Communauté privée - possibilité d'entrer en contact et de collaborer </a:t>
            </a:r>
            <a:endParaRPr lang="fr-FR" sz="3000" dirty="0" smtClean="0">
              <a:solidFill>
                <a:schemeClr val="bg1"/>
              </a:solidFill>
            </a:endParaRPr>
          </a:p>
          <a:p>
            <a:pPr algn="ctr"/>
            <a:r>
              <a:rPr lang="fr-FR" sz="3000" dirty="0" smtClean="0">
                <a:solidFill>
                  <a:schemeClr val="bg1"/>
                </a:solidFill>
              </a:rPr>
              <a:t>avec </a:t>
            </a:r>
            <a:r>
              <a:rPr lang="fr-FR" sz="3000" dirty="0">
                <a:solidFill>
                  <a:schemeClr val="bg1"/>
                </a:solidFill>
              </a:rPr>
              <a:t>des membres de différentes écoles. </a:t>
            </a:r>
            <a:endParaRPr lang="en-IE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6" y="1818736"/>
            <a:ext cx="3607311" cy="361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02853" y="2563609"/>
            <a:ext cx="6934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>Contactez-nous si vous aimeriez contribuer à la traduction. </a:t>
            </a:r>
            <a:endParaRPr lang="en-IE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771" y="576497"/>
            <a:ext cx="12235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</a:rPr>
              <a:t>Site communautaire multilingue (anglais, français, espagnol) </a:t>
            </a:r>
            <a:endParaRPr lang="fr-FR" sz="3000" dirty="0" smtClean="0">
              <a:solidFill>
                <a:schemeClr val="bg1"/>
              </a:solidFill>
            </a:endParaRPr>
          </a:p>
          <a:p>
            <a:pPr algn="ctr"/>
            <a:r>
              <a:rPr lang="fr-FR" sz="3000" dirty="0" smtClean="0">
                <a:solidFill>
                  <a:schemeClr val="bg1"/>
                </a:solidFill>
              </a:rPr>
              <a:t>auquel </a:t>
            </a:r>
            <a:r>
              <a:rPr lang="fr-FR" sz="3000" dirty="0">
                <a:solidFill>
                  <a:schemeClr val="bg1"/>
                </a:solidFill>
              </a:rPr>
              <a:t>d'autres langues viendront se greffer.</a:t>
            </a:r>
            <a:endParaRPr lang="en-IE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8&quot;/&gt;&lt;/object&gt;&lt;object type=&quot;3&quot; unique_id=&quot;10018&quot;&gt;&lt;property id=&quot;20148&quot; value=&quot;5&quot;/&gt;&lt;property id=&quot;20300&quot; value=&quot;Slide 3&quot;/&gt;&lt;property id=&quot;20307&quot; value=&quot;259&quot;/&gt;&lt;/object&gt;&lt;object type=&quot;3&quot; unique_id=&quot;10039&quot;&gt;&lt;property id=&quot;20148&quot; value=&quot;5&quot;/&gt;&lt;property id=&quot;20300&quot; value=&quot;Slide 4&quot;/&gt;&lt;property id=&quot;20307&quot; value=&quot;260&quot;/&gt;&lt;/object&gt;&lt;object type=&quot;3&quot; unique_id=&quot;10071&quot;&gt;&lt;property id=&quot;20148&quot; value=&quot;5&quot;/&gt;&lt;property id=&quot;20300&quot; value=&quot;Slide 5&quot;/&gt;&lt;property id=&quot;20307&quot; value=&quot;263&quot;/&gt;&lt;/object&gt;&lt;object type=&quot;3&quot; unique_id=&quot;10072&quot;&gt;&lt;property id=&quot;20148&quot; value=&quot;5&quot;/&gt;&lt;property id=&quot;20300&quot; value=&quot;Slide 6&quot;/&gt;&lt;property id=&quot;20307&quot; value=&quot;264&quot;/&gt;&lt;/object&gt;&lt;object type=&quot;3&quot; unique_id=&quot;10073&quot;&gt;&lt;property id=&quot;20148&quot; value=&quot;5&quot;/&gt;&lt;property id=&quot;20300&quot; value=&quot;Slide 12&quot;/&gt;&lt;property id=&quot;20307&quot; value=&quot;262&quot;/&gt;&lt;/object&gt;&lt;object type=&quot;3&quot; unique_id=&quot;10119&quot;&gt;&lt;property id=&quot;20148&quot; value=&quot;5&quot;/&gt;&lt;property id=&quot;20300&quot; value=&quot;Slide 8&quot;/&gt;&lt;property id=&quot;20307&quot; value=&quot;265&quot;/&gt;&lt;/object&gt;&lt;object type=&quot;3&quot; unique_id=&quot;10200&quot;&gt;&lt;property id=&quot;20148&quot; value=&quot;5&quot;/&gt;&lt;property id=&quot;20300&quot; value=&quot;Slide 9&quot;/&gt;&lt;property id=&quot;20307&quot; value=&quot;266&quot;/&gt;&lt;/object&gt;&lt;object type=&quot;3&quot; unique_id=&quot;10201&quot;&gt;&lt;property id=&quot;20148&quot; value=&quot;5&quot;/&gt;&lt;property id=&quot;20300&quot; value=&quot;Slide 10&quot;/&gt;&lt;property id=&quot;20307&quot; value=&quot;267&quot;/&gt;&lt;/object&gt;&lt;object type=&quot;3&quot; unique_id=&quot;10258&quot;&gt;&lt;property id=&quot;20148&quot; value=&quot;5&quot;/&gt;&lt;property id=&quot;20300&quot; value=&quot;Slide 11&quot;/&gt;&lt;property id=&quot;20307&quot; value=&quot;268&quot;/&gt;&lt;/object&gt;&lt;object type=&quot;3&quot; unique_id=&quot;10367&quot;&gt;&lt;property id=&quot;20148&quot; value=&quot;5&quot;/&gt;&lt;property id=&quot;20300&quot; value=&quot;Slide 2&quot;/&gt;&lt;property id=&quot;20307&quot; value=&quot;269&quot;/&gt;&lt;/object&gt;&lt;object type=&quot;3&quot; unique_id=&quot;10459&quot;&gt;&lt;property id=&quot;20148&quot; value=&quot;5&quot;/&gt;&lt;property id=&quot;20300&quot; value=&quot;Slide 7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289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Geraghty</dc:creator>
  <cp:lastModifiedBy>Ciara</cp:lastModifiedBy>
  <cp:revision>61</cp:revision>
  <dcterms:created xsi:type="dcterms:W3CDTF">2015-04-30T13:53:17Z</dcterms:created>
  <dcterms:modified xsi:type="dcterms:W3CDTF">2015-05-27T16:05:28Z</dcterms:modified>
</cp:coreProperties>
</file>